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28" r:id="rId3"/>
    <p:sldId id="329" r:id="rId4"/>
    <p:sldId id="330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11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напряжения переменного тока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205BE-660D-7F0D-9E6C-CEB6415C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76" y="195943"/>
            <a:ext cx="8739440" cy="6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3994F-6A80-2D64-062F-76A8FB7D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99" y="195944"/>
            <a:ext cx="9030573" cy="64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1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79E5C5-1E3F-DD29-E342-6B3A549C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11" y="195943"/>
            <a:ext cx="9112348" cy="64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8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</Words>
  <Application>Microsoft Office PowerPoint</Application>
  <PresentationFormat>Широкоэкранный</PresentationFormat>
  <Paragraphs>15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2023-09-03T22:40:20Z</dcterms:modified>
</cp:coreProperties>
</file>